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67" r:id="rId14"/>
    <p:sldId id="268" r:id="rId15"/>
    <p:sldId id="269" r:id="rId16"/>
    <p:sldId id="270" r:id="rId17"/>
    <p:sldId id="276" r:id="rId18"/>
    <p:sldId id="271" r:id="rId19"/>
    <p:sldId id="273" r:id="rId20"/>
    <p:sldId id="272" r:id="rId21"/>
    <p:sldId id="274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4DE-F91C-4A38-87D4-C0699CAB8701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7769-D137-4B4F-9190-35117F469B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443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4DE-F91C-4A38-87D4-C0699CAB8701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7769-D137-4B4F-9190-35117F469B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646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4DE-F91C-4A38-87D4-C0699CAB8701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7769-D137-4B4F-9190-35117F469B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660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4DE-F91C-4A38-87D4-C0699CAB8701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7769-D137-4B4F-9190-35117F469B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039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4DE-F91C-4A38-87D4-C0699CAB8701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7769-D137-4B4F-9190-35117F469B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492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4DE-F91C-4A38-87D4-C0699CAB8701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7769-D137-4B4F-9190-35117F469B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2946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4DE-F91C-4A38-87D4-C0699CAB8701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7769-D137-4B4F-9190-35117F469B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041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4DE-F91C-4A38-87D4-C0699CAB8701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7769-D137-4B4F-9190-35117F469B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582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4DE-F91C-4A38-87D4-C0699CAB8701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7769-D137-4B4F-9190-35117F469B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796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4DE-F91C-4A38-87D4-C0699CAB8701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7769-D137-4B4F-9190-35117F469B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757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4DE-F91C-4A38-87D4-C0699CAB8701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7769-D137-4B4F-9190-35117F469B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597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6A4DE-F91C-4A38-87D4-C0699CAB8701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67769-D137-4B4F-9190-35117F469B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550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1520" y="12820"/>
            <a:ext cx="8712968" cy="1615980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Katowice, 2019.szeptember 22.</a:t>
            </a:r>
            <a:endParaRPr lang="hu-HU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59632" y="5085184"/>
            <a:ext cx="6400800" cy="1392560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Szent László kép átadása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7200"/>
            <a:ext cx="9021192" cy="6014128"/>
          </a:xfrm>
        </p:spPr>
      </p:pic>
    </p:spTree>
    <p:extLst>
      <p:ext uri="{BB962C8B-B14F-4D97-AF65-F5344CB8AC3E}">
        <p14:creationId xmlns:p14="http://schemas.microsoft.com/office/powerpoint/2010/main" val="4155628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" y="258514"/>
            <a:ext cx="9076208" cy="6050806"/>
          </a:xfrm>
        </p:spPr>
      </p:pic>
    </p:spTree>
    <p:extLst>
      <p:ext uri="{BB962C8B-B14F-4D97-AF65-F5344CB8AC3E}">
        <p14:creationId xmlns:p14="http://schemas.microsoft.com/office/powerpoint/2010/main" val="2590294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4" y="195372"/>
            <a:ext cx="9062910" cy="6041940"/>
          </a:xfrm>
        </p:spPr>
      </p:pic>
    </p:spTree>
    <p:extLst>
      <p:ext uri="{BB962C8B-B14F-4D97-AF65-F5344CB8AC3E}">
        <p14:creationId xmlns:p14="http://schemas.microsoft.com/office/powerpoint/2010/main" val="2311494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08" y="188640"/>
            <a:ext cx="8906284" cy="5937523"/>
          </a:xfrm>
        </p:spPr>
      </p:pic>
    </p:spTree>
    <p:extLst>
      <p:ext uri="{BB962C8B-B14F-4D97-AF65-F5344CB8AC3E}">
        <p14:creationId xmlns:p14="http://schemas.microsoft.com/office/powerpoint/2010/main" val="3060279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" y="330522"/>
            <a:ext cx="9076208" cy="6050806"/>
          </a:xfrm>
        </p:spPr>
      </p:pic>
    </p:spTree>
    <p:extLst>
      <p:ext uri="{BB962C8B-B14F-4D97-AF65-F5344CB8AC3E}">
        <p14:creationId xmlns:p14="http://schemas.microsoft.com/office/powerpoint/2010/main" val="2072553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5358"/>
            <a:ext cx="9076208" cy="6050806"/>
          </a:xfrm>
        </p:spPr>
      </p:pic>
    </p:spTree>
    <p:extLst>
      <p:ext uri="{BB962C8B-B14F-4D97-AF65-F5344CB8AC3E}">
        <p14:creationId xmlns:p14="http://schemas.microsoft.com/office/powerpoint/2010/main" val="424156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" y="75358"/>
            <a:ext cx="9076208" cy="6050806"/>
          </a:xfrm>
        </p:spPr>
      </p:pic>
    </p:spTree>
    <p:extLst>
      <p:ext uri="{BB962C8B-B14F-4D97-AF65-F5344CB8AC3E}">
        <p14:creationId xmlns:p14="http://schemas.microsoft.com/office/powerpoint/2010/main" val="975854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941"/>
            <a:ext cx="8982498" cy="6732913"/>
          </a:xfrm>
        </p:spPr>
      </p:pic>
    </p:spTree>
    <p:extLst>
      <p:ext uri="{BB962C8B-B14F-4D97-AF65-F5344CB8AC3E}">
        <p14:creationId xmlns:p14="http://schemas.microsoft.com/office/powerpoint/2010/main" val="2164855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16216" y="5157192"/>
            <a:ext cx="2396952" cy="1143000"/>
          </a:xfrm>
        </p:spPr>
        <p:txBody>
          <a:bodyPr>
            <a:normAutofit/>
          </a:bodyPr>
          <a:lstStyle/>
          <a:p>
            <a:r>
              <a:rPr lang="hu-HU" sz="2400" dirty="0" err="1" smtClean="0"/>
              <a:t>Katowice-Murcki</a:t>
            </a:r>
            <a:r>
              <a:rPr lang="hu-HU" sz="2400" dirty="0" smtClean="0"/>
              <a:t> plébánia</a:t>
            </a:r>
            <a:endParaRPr lang="hu-HU" sz="24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496"/>
            <a:ext cx="5080614" cy="6778138"/>
          </a:xfrm>
        </p:spPr>
      </p:pic>
    </p:spTree>
    <p:extLst>
      <p:ext uri="{BB962C8B-B14F-4D97-AF65-F5344CB8AC3E}">
        <p14:creationId xmlns:p14="http://schemas.microsoft.com/office/powerpoint/2010/main" val="518507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495"/>
            <a:ext cx="5112568" cy="6820769"/>
          </a:xfrm>
        </p:spPr>
      </p:pic>
    </p:spTree>
    <p:extLst>
      <p:ext uri="{BB962C8B-B14F-4D97-AF65-F5344CB8AC3E}">
        <p14:creationId xmlns:p14="http://schemas.microsoft.com/office/powerpoint/2010/main" val="2286838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36" y="0"/>
            <a:ext cx="5178228" cy="6858000"/>
          </a:xfrm>
        </p:spPr>
      </p:pic>
    </p:spTree>
    <p:extLst>
      <p:ext uri="{BB962C8B-B14F-4D97-AF65-F5344CB8AC3E}">
        <p14:creationId xmlns:p14="http://schemas.microsoft.com/office/powerpoint/2010/main" val="30545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76" y="20496"/>
            <a:ext cx="5125112" cy="6837504"/>
          </a:xfrm>
        </p:spPr>
      </p:pic>
    </p:spTree>
    <p:extLst>
      <p:ext uri="{BB962C8B-B14F-4D97-AF65-F5344CB8AC3E}">
        <p14:creationId xmlns:p14="http://schemas.microsoft.com/office/powerpoint/2010/main" val="3963130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495"/>
            <a:ext cx="5112568" cy="6820769"/>
          </a:xfrm>
        </p:spPr>
      </p:pic>
    </p:spTree>
    <p:extLst>
      <p:ext uri="{BB962C8B-B14F-4D97-AF65-F5344CB8AC3E}">
        <p14:creationId xmlns:p14="http://schemas.microsoft.com/office/powerpoint/2010/main" val="127724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4624"/>
            <a:ext cx="5040560" cy="6715481"/>
          </a:xfrm>
        </p:spPr>
      </p:pic>
    </p:spTree>
    <p:extLst>
      <p:ext uri="{BB962C8B-B14F-4D97-AF65-F5344CB8AC3E}">
        <p14:creationId xmlns:p14="http://schemas.microsoft.com/office/powerpoint/2010/main" val="17089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1"/>
            <a:ext cx="9154142" cy="6861571"/>
          </a:xfrm>
        </p:spPr>
      </p:pic>
    </p:spTree>
    <p:extLst>
      <p:ext uri="{BB962C8B-B14F-4D97-AF65-F5344CB8AC3E}">
        <p14:creationId xmlns:p14="http://schemas.microsoft.com/office/powerpoint/2010/main" val="3172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" y="260648"/>
            <a:ext cx="9181019" cy="6120680"/>
          </a:xfrm>
        </p:spPr>
      </p:pic>
    </p:spTree>
    <p:extLst>
      <p:ext uri="{BB962C8B-B14F-4D97-AF65-F5344CB8AC3E}">
        <p14:creationId xmlns:p14="http://schemas.microsoft.com/office/powerpoint/2010/main" val="1689921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0648"/>
            <a:ext cx="9073008" cy="6048672"/>
          </a:xfrm>
        </p:spPr>
      </p:pic>
    </p:spTree>
    <p:extLst>
      <p:ext uri="{BB962C8B-B14F-4D97-AF65-F5344CB8AC3E}">
        <p14:creationId xmlns:p14="http://schemas.microsoft.com/office/powerpoint/2010/main" val="312464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58"/>
            <a:ext cx="9111704" cy="6074470"/>
          </a:xfrm>
        </p:spPr>
      </p:pic>
    </p:spTree>
    <p:extLst>
      <p:ext uri="{BB962C8B-B14F-4D97-AF65-F5344CB8AC3E}">
        <p14:creationId xmlns:p14="http://schemas.microsoft.com/office/powerpoint/2010/main" val="353794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30522"/>
            <a:ext cx="9076208" cy="6050806"/>
          </a:xfrm>
        </p:spPr>
      </p:pic>
    </p:spTree>
    <p:extLst>
      <p:ext uri="{BB962C8B-B14F-4D97-AF65-F5344CB8AC3E}">
        <p14:creationId xmlns:p14="http://schemas.microsoft.com/office/powerpoint/2010/main" val="374514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" y="330522"/>
            <a:ext cx="9076208" cy="6050806"/>
          </a:xfrm>
        </p:spPr>
      </p:pic>
    </p:spTree>
    <p:extLst>
      <p:ext uri="{BB962C8B-B14F-4D97-AF65-F5344CB8AC3E}">
        <p14:creationId xmlns:p14="http://schemas.microsoft.com/office/powerpoint/2010/main" val="2967833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</Words>
  <Application>Microsoft Office PowerPoint</Application>
  <PresentationFormat>Diavetítés a képernyőre (4:3 oldalarány)</PresentationFormat>
  <Paragraphs>3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Office-téma</vt:lpstr>
      <vt:lpstr>Katowice, 2019.szeptember 22.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Katowice-Murcki plébánia</vt:lpstr>
      <vt:lpstr>PowerPoint-bemutató</vt:lpstr>
      <vt:lpstr>PowerPoint-bemutató</vt:lpstr>
      <vt:lpstr>PowerPoint-bemutató</vt:lpstr>
    </vt:vector>
  </TitlesOfParts>
  <Company>NYME-AK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Katowice, 2019.szeptember 22.</dc:title>
  <dc:creator>Felhasználó</dc:creator>
  <cp:lastModifiedBy>Kurja Éva</cp:lastModifiedBy>
  <cp:revision>3</cp:revision>
  <dcterms:created xsi:type="dcterms:W3CDTF">2019-10-14T09:30:14Z</dcterms:created>
  <dcterms:modified xsi:type="dcterms:W3CDTF">2019-10-30T08:42:48Z</dcterms:modified>
</cp:coreProperties>
</file>