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9942513" cy="67611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9D03F-E496-4492-A284-4AB106BE3AA2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BFB4F-3BCF-4EB1-88E9-E109A9EB1B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7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20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41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43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38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34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38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95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87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66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45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45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A6CE6-D7A3-4063-8216-68CCE3458F7B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8A7D-1E15-4912-9AD6-2D74AC3BCC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58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Napóra-projekt </a:t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külső tanulási környezet fejlesztésének lehetőségei az </a:t>
            </a:r>
            <a:r>
              <a:rPr lang="hu-HU" b="1" dirty="0" smtClean="0"/>
              <a:t>iskolában</a:t>
            </a:r>
            <a:br>
              <a:rPr lang="hu-HU" b="1" dirty="0" smtClean="0"/>
            </a:br>
            <a:r>
              <a:rPr lang="hu-HU" sz="2200" b="1" dirty="0" smtClean="0"/>
              <a:t>a tudomány és a művészetek együttműködésével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3" y="5733256"/>
            <a:ext cx="8853873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2622574"/>
            <a:ext cx="4248472" cy="30295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" y="2622574"/>
            <a:ext cx="3928342" cy="302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7417" cy="29249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2" y="0"/>
            <a:ext cx="4387417" cy="29249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020586"/>
            <a:ext cx="2555776" cy="3831748"/>
          </a:xfrm>
          <a:prstGeom prst="rect">
            <a:avLst/>
          </a:prstGeom>
        </p:spPr>
      </p:pic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9"/>
            <a:ext cx="4813991" cy="3720240"/>
          </a:xfrm>
        </p:spPr>
      </p:pic>
    </p:spTree>
    <p:extLst>
      <p:ext uri="{BB962C8B-B14F-4D97-AF65-F5344CB8AC3E}">
        <p14:creationId xmlns:p14="http://schemas.microsoft.com/office/powerpoint/2010/main" val="404596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Információgazdag</a:t>
            </a:r>
            <a:r>
              <a:rPr lang="hu-HU" dirty="0" smtClean="0"/>
              <a:t> környezet</a:t>
            </a:r>
            <a:r>
              <a:rPr lang="hu-HU" dirty="0" smtClean="0">
                <a:latin typeface="Calibri"/>
              </a:rPr>
              <a:t>→</a:t>
            </a:r>
            <a:br>
              <a:rPr lang="hu-HU" dirty="0" smtClean="0">
                <a:latin typeface="Calibri"/>
              </a:rPr>
            </a:br>
            <a:r>
              <a:rPr lang="hu-HU" dirty="0" smtClean="0">
                <a:latin typeface="Calibri"/>
              </a:rPr>
              <a:t>agyi információ-feldolgozás→</a:t>
            </a:r>
            <a:br>
              <a:rPr lang="hu-HU" dirty="0" smtClean="0">
                <a:latin typeface="Calibri"/>
              </a:rPr>
            </a:br>
            <a:r>
              <a:rPr lang="hu-HU" dirty="0" smtClean="0">
                <a:latin typeface="Calibri"/>
              </a:rPr>
              <a:t>tanulás, intelligencia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9872" y="2204864"/>
            <a:ext cx="5724127" cy="46531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u-HU" dirty="0" smtClean="0"/>
              <a:t>Ne legyen olyan látómező az iskolában, ami nem kínál valami elsajátítanivalót!</a:t>
            </a:r>
          </a:p>
          <a:p>
            <a:pPr>
              <a:spcBef>
                <a:spcPts val="1800"/>
              </a:spcBef>
            </a:pPr>
            <a:r>
              <a:rPr lang="hu-HU" dirty="0" smtClean="0"/>
              <a:t>Játszva tanulás: ú</a:t>
            </a:r>
            <a:r>
              <a:rPr lang="hu-HU" sz="3200" dirty="0" smtClean="0"/>
              <a:t>gy tanul a gyermek, hogy észre sem veszi!</a:t>
            </a:r>
          </a:p>
          <a:p>
            <a:pPr>
              <a:spcBef>
                <a:spcPts val="1800"/>
              </a:spcBef>
            </a:pPr>
            <a:r>
              <a:rPr lang="hu-HU" sz="3200" dirty="0" smtClean="0"/>
              <a:t>Élvezetesebb, esztétikusabb, otthonosabb környezet a szünetekhez, napközihez!</a:t>
            </a:r>
            <a:endParaRPr lang="hu-HU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254470" cy="48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1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6" y="3424242"/>
            <a:ext cx="5148064" cy="343375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29" y="0"/>
            <a:ext cx="5032971" cy="33569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65" y="0"/>
            <a:ext cx="4326533" cy="28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96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0"/>
            <a:ext cx="5076056" cy="338573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9"/>
            <a:ext cx="5039247" cy="33611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3458085"/>
            <a:ext cx="2267744" cy="33999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519623" cy="33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" y="3572275"/>
            <a:ext cx="4926126" cy="328572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218"/>
            <a:ext cx="5148064" cy="34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8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3"/>
            <a:ext cx="7164288" cy="537321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98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0466"/>
            <a:ext cx="4572000" cy="68580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3918857" cy="2612571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" y="1903"/>
            <a:ext cx="4490328" cy="2995049"/>
          </a:xfrm>
        </p:spPr>
      </p:pic>
    </p:spTree>
    <p:extLst>
      <p:ext uri="{BB962C8B-B14F-4D97-AF65-F5344CB8AC3E}">
        <p14:creationId xmlns:p14="http://schemas.microsoft.com/office/powerpoint/2010/main" val="324158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26997" cy="5085184"/>
          </a:xfrm>
        </p:spPr>
      </p:pic>
    </p:spTree>
    <p:extLst>
      <p:ext uri="{BB962C8B-B14F-4D97-AF65-F5344CB8AC3E}">
        <p14:creationId xmlns:p14="http://schemas.microsoft.com/office/powerpoint/2010/main" val="404227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937"/>
            <a:ext cx="5148064" cy="51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27384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41</Words>
  <Application>Microsoft Office PowerPoint</Application>
  <PresentationFormat>Diavetítés a képernyőre (4:3 oldalarány)</PresentationFormat>
  <Paragraphs>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Napóra-projekt  a külső tanulási környezet fejlesztésének lehetőségei az iskolában a tudomány és a művészetek együttműködésével</vt:lpstr>
      <vt:lpstr>Információgazdag környezet→ agyi információ-feldolgozás→ tanulás, intelligencia fejlődése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NYME-AK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"NAPÓRA„ esztétikus oktatási környezet és informális tanulás</dc:title>
  <dc:creator>Halbritter András Albert</dc:creator>
  <cp:lastModifiedBy>Halbritter András Albert</cp:lastModifiedBy>
  <cp:revision>14</cp:revision>
  <cp:lastPrinted>2016-07-05T06:41:48Z</cp:lastPrinted>
  <dcterms:created xsi:type="dcterms:W3CDTF">2016-07-04T12:55:21Z</dcterms:created>
  <dcterms:modified xsi:type="dcterms:W3CDTF">2016-07-05T08:11:47Z</dcterms:modified>
</cp:coreProperties>
</file>